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91" r:id="rId2"/>
    <p:sldId id="365" r:id="rId3"/>
    <p:sldId id="367" r:id="rId4"/>
    <p:sldId id="368" r:id="rId5"/>
    <p:sldId id="369" r:id="rId6"/>
    <p:sldId id="460" r:id="rId7"/>
    <p:sldId id="592" r:id="rId8"/>
    <p:sldId id="464" r:id="rId9"/>
    <p:sldId id="462" r:id="rId10"/>
    <p:sldId id="593" r:id="rId11"/>
    <p:sldId id="594" r:id="rId12"/>
    <p:sldId id="595" r:id="rId13"/>
    <p:sldId id="596" r:id="rId14"/>
    <p:sldId id="597" r:id="rId15"/>
    <p:sldId id="598" r:id="rId16"/>
    <p:sldId id="599" r:id="rId17"/>
    <p:sldId id="600" r:id="rId18"/>
    <p:sldId id="601" r:id="rId19"/>
    <p:sldId id="602" r:id="rId20"/>
    <p:sldId id="603" r:id="rId21"/>
    <p:sldId id="604" r:id="rId22"/>
    <p:sldId id="605" r:id="rId23"/>
    <p:sldId id="606" r:id="rId24"/>
    <p:sldId id="607" r:id="rId25"/>
    <p:sldId id="608" r:id="rId26"/>
    <p:sldId id="609" r:id="rId27"/>
    <p:sldId id="482" r:id="rId28"/>
    <p:sldId id="428" r:id="rId29"/>
    <p:sldId id="483" r:id="rId30"/>
    <p:sldId id="484" r:id="rId31"/>
    <p:sldId id="485" r:id="rId32"/>
    <p:sldId id="486" r:id="rId3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jpg>
</file>

<file path=ppt/media/image37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5318Ek7JqM" TargetMode="External"/><Relationship Id="rId2" Type="http://schemas.openxmlformats.org/officeDocument/2006/relationships/hyperlink" Target="https://www.youtube.com/watch?v=FFSuFXeBP4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gRD3o8Ol-J_Lhg9aLdfAhBxk6LygbPIK" TargetMode="External"/><Relationship Id="rId2" Type="http://schemas.openxmlformats.org/officeDocument/2006/relationships/hyperlink" Target="https://drive.google.com/drive/folders/1qfYdzzP0AW09XWs74jsKQ1866i8CHUH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F6wrNswbVqb0W4r3CAZaysA9d-Zm9vTg" TargetMode="External"/><Relationship Id="rId2" Type="http://schemas.openxmlformats.org/officeDocument/2006/relationships/hyperlink" Target="https://drive.google.com/drive/folders/192ngdVk9T9yyxARASkE7LCInA8Z7Z5b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00087-D635-DB88-678A-69B749C85F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PUERTA DE ACCESO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E4992F-C415-D1FB-3C5E-682143A08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1819956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D9F64-2AC3-030A-4AFD-1D53263C0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6E9E1857-D790-A2DF-4D09-093C26BBBA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146"/>
          <a:stretch/>
        </p:blipFill>
        <p:spPr>
          <a:xfrm>
            <a:off x="801278" y="830997"/>
            <a:ext cx="11420638" cy="54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94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A0A64A-7294-C993-D12C-DFCC97B74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56C6ACE5-762D-77B2-061D-4A4DA9F93D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8232"/>
          <a:stretch/>
        </p:blipFill>
        <p:spPr>
          <a:xfrm>
            <a:off x="386498" y="2812070"/>
            <a:ext cx="11799393" cy="362111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C5FCE5F-DACB-D168-99A8-7C85AA2F3E50}"/>
              </a:ext>
            </a:extLst>
          </p:cNvPr>
          <p:cNvSpPr/>
          <p:nvPr/>
        </p:nvSpPr>
        <p:spPr>
          <a:xfrm>
            <a:off x="2782367" y="155121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363231"/>
              <a:gd name="adj6" fmla="val 47023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2743164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6E9FDA-5168-AF76-4BB5-DDC676F69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D655BBEF-BE76-B8AF-53EB-0D53D6EA79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572"/>
          <a:stretch/>
        </p:blipFill>
        <p:spPr>
          <a:xfrm>
            <a:off x="443060" y="2394304"/>
            <a:ext cx="11742832" cy="400633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9F5D2F8-DA95-57D9-FD97-659E343B0959}"/>
              </a:ext>
            </a:extLst>
          </p:cNvPr>
          <p:cNvSpPr/>
          <p:nvPr/>
        </p:nvSpPr>
        <p:spPr>
          <a:xfrm>
            <a:off x="4281543" y="109628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386201"/>
              <a:gd name="adj6" fmla="val 36797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EC35A85-C065-780F-5A41-7237FFDAA13B}"/>
              </a:ext>
            </a:extLst>
          </p:cNvPr>
          <p:cNvSpPr/>
          <p:nvPr/>
        </p:nvSpPr>
        <p:spPr>
          <a:xfrm>
            <a:off x="9041901" y="1440529"/>
            <a:ext cx="957734" cy="612648"/>
          </a:xfrm>
          <a:prstGeom prst="wedgeEllipseCallout">
            <a:avLst>
              <a:gd name="adj1" fmla="val -29885"/>
              <a:gd name="adj2" fmla="val 20660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302332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7E99AC-93D4-7469-6AF7-DA9303553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E035B22B-416D-D305-A050-F5FFC3ED1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572"/>
          <a:stretch/>
        </p:blipFill>
        <p:spPr>
          <a:xfrm>
            <a:off x="245096" y="2394000"/>
            <a:ext cx="11942265" cy="407437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778DD51-B222-6C45-4506-8B55BBA5BE98}"/>
              </a:ext>
            </a:extLst>
          </p:cNvPr>
          <p:cNvSpPr/>
          <p:nvPr/>
        </p:nvSpPr>
        <p:spPr>
          <a:xfrm>
            <a:off x="4463333" y="1440377"/>
            <a:ext cx="1118795" cy="344244"/>
          </a:xfrm>
          <a:prstGeom prst="accentCallout2">
            <a:avLst>
              <a:gd name="adj1" fmla="val 56816"/>
              <a:gd name="adj2" fmla="val 105186"/>
              <a:gd name="adj3" fmla="val 56392"/>
              <a:gd name="adj4" fmla="val 129811"/>
              <a:gd name="adj5" fmla="val 344695"/>
              <a:gd name="adj6" fmla="val 31271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634498FB-72A9-E426-C63B-B0DA64C1D85B}"/>
              </a:ext>
            </a:extLst>
          </p:cNvPr>
          <p:cNvSpPr/>
          <p:nvPr/>
        </p:nvSpPr>
        <p:spPr>
          <a:xfrm>
            <a:off x="9098549" y="1478297"/>
            <a:ext cx="957734" cy="612648"/>
          </a:xfrm>
          <a:prstGeom prst="wedgeEllipseCallout">
            <a:avLst>
              <a:gd name="adj1" fmla="val -74557"/>
              <a:gd name="adj2" fmla="val 19839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275354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2D8B8-40E8-3122-6605-A737A04E6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A9FFCBBF-3A23-7530-9BB8-9DFA8F821F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572"/>
          <a:stretch/>
        </p:blipFill>
        <p:spPr>
          <a:xfrm>
            <a:off x="235670" y="2394000"/>
            <a:ext cx="11951694" cy="407759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E03F2F8-70BE-5A69-423A-31AAE694B515}"/>
              </a:ext>
            </a:extLst>
          </p:cNvPr>
          <p:cNvSpPr/>
          <p:nvPr/>
        </p:nvSpPr>
        <p:spPr>
          <a:xfrm>
            <a:off x="1321233" y="1701387"/>
            <a:ext cx="1365684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519642"/>
              <a:gd name="adj6" fmla="val 30558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420556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AF490-E851-9491-10D2-B00B98C9C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E4410451-5BAE-F535-50CD-7670590309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334024" y="1038335"/>
            <a:ext cx="11846529" cy="5362465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A87DAA7-9DB0-78C8-9542-A59BE49A2CE2}"/>
              </a:ext>
            </a:extLst>
          </p:cNvPr>
          <p:cNvSpPr/>
          <p:nvPr/>
        </p:nvSpPr>
        <p:spPr>
          <a:xfrm>
            <a:off x="2443649" y="1794532"/>
            <a:ext cx="892348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283850"/>
              <a:gd name="adj6" fmla="val 44478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858116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B4874C-0544-7FE4-D6B2-49DDE1582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0145BDF6-8FB7-24C3-172A-C0894F7095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282804" y="1036800"/>
            <a:ext cx="11901142" cy="538718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10A6D25-C07F-2F3A-00B9-50277C15D8BE}"/>
              </a:ext>
            </a:extLst>
          </p:cNvPr>
          <p:cNvSpPr/>
          <p:nvPr/>
        </p:nvSpPr>
        <p:spPr>
          <a:xfrm>
            <a:off x="2872200" y="1850639"/>
            <a:ext cx="1118795" cy="344244"/>
          </a:xfrm>
          <a:prstGeom prst="accentCallout2">
            <a:avLst>
              <a:gd name="adj1" fmla="val 58051"/>
              <a:gd name="adj2" fmla="val 106595"/>
              <a:gd name="adj3" fmla="val 57663"/>
              <a:gd name="adj4" fmla="val 135805"/>
              <a:gd name="adj5" fmla="val 273926"/>
              <a:gd name="adj6" fmla="val 30065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971447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07462-7E85-609A-D78E-C947DA63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7D762CD2-8D2E-BD70-58D2-5C4733506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197962" y="1036800"/>
            <a:ext cx="11985985" cy="542559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7DBA42D-0211-9D68-EDF1-E8B09B070177}"/>
              </a:ext>
            </a:extLst>
          </p:cNvPr>
          <p:cNvSpPr/>
          <p:nvPr/>
        </p:nvSpPr>
        <p:spPr>
          <a:xfrm>
            <a:off x="1755943" y="1784104"/>
            <a:ext cx="1451746" cy="344244"/>
          </a:xfrm>
          <a:prstGeom prst="accentCallout2">
            <a:avLst>
              <a:gd name="adj1" fmla="val 63140"/>
              <a:gd name="adj2" fmla="val 104526"/>
              <a:gd name="adj3" fmla="val 65454"/>
              <a:gd name="adj4" fmla="val 120506"/>
              <a:gd name="adj5" fmla="val 497837"/>
              <a:gd name="adj6" fmla="val 2205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1891081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3F60FD-2E23-3FE4-2E28-A15C76695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5C478FDC-BABC-F8DC-BC3F-B23771D349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229898" y="1036800"/>
            <a:ext cx="11954050" cy="541113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7FC6A59-96EE-3460-B216-D343A77AB135}"/>
              </a:ext>
            </a:extLst>
          </p:cNvPr>
          <p:cNvSpPr/>
          <p:nvPr/>
        </p:nvSpPr>
        <p:spPr>
          <a:xfrm>
            <a:off x="3038950" y="1490655"/>
            <a:ext cx="946137" cy="344244"/>
          </a:xfrm>
          <a:prstGeom prst="accentCallout2">
            <a:avLst>
              <a:gd name="adj1" fmla="val 57663"/>
              <a:gd name="adj2" fmla="val 106795"/>
              <a:gd name="adj3" fmla="val 60364"/>
              <a:gd name="adj4" fmla="val 132230"/>
              <a:gd name="adj5" fmla="val 341804"/>
              <a:gd name="adj6" fmla="val 26328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989524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A7D7E6-53E9-6AA0-692F-2EBA5BF98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A5E7F5D7-F120-EBD4-FDF0-770B040C3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216816" y="1036800"/>
            <a:ext cx="11967132" cy="541705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652E63B-3769-3DF8-8283-CD5754CD3A7E}"/>
              </a:ext>
            </a:extLst>
          </p:cNvPr>
          <p:cNvSpPr/>
          <p:nvPr/>
        </p:nvSpPr>
        <p:spPr>
          <a:xfrm>
            <a:off x="3425450" y="1500081"/>
            <a:ext cx="946137" cy="344244"/>
          </a:xfrm>
          <a:prstGeom prst="accentCallout2">
            <a:avLst>
              <a:gd name="adj1" fmla="val 57663"/>
              <a:gd name="adj2" fmla="val 107792"/>
              <a:gd name="adj3" fmla="val 60364"/>
              <a:gd name="adj4" fmla="val 140201"/>
              <a:gd name="adj5" fmla="val 360296"/>
              <a:gd name="adj6" fmla="val 2554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59566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069047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5DE0E-7830-8793-541C-AD7AAE853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48BAF97E-811D-B2B6-5351-8ADFE6AD9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223"/>
          <a:stretch/>
        </p:blipFill>
        <p:spPr>
          <a:xfrm>
            <a:off x="167422" y="1036801"/>
            <a:ext cx="12016527" cy="543941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888C9B2-D7BC-0283-6F04-8C74F7BEC6E2}"/>
              </a:ext>
            </a:extLst>
          </p:cNvPr>
          <p:cNvSpPr/>
          <p:nvPr/>
        </p:nvSpPr>
        <p:spPr>
          <a:xfrm>
            <a:off x="9543792" y="1428299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751199"/>
              <a:gd name="adj6" fmla="val -2790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95EC029-4315-56CD-22B3-A8CF45DF50D3}"/>
              </a:ext>
            </a:extLst>
          </p:cNvPr>
          <p:cNvSpPr/>
          <p:nvPr/>
        </p:nvSpPr>
        <p:spPr>
          <a:xfrm>
            <a:off x="9703680" y="1857718"/>
            <a:ext cx="957734" cy="612648"/>
          </a:xfrm>
          <a:prstGeom prst="wedgeEllipseCallout">
            <a:avLst>
              <a:gd name="adj1" fmla="val -198062"/>
              <a:gd name="adj2" fmla="val 14088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A0</a:t>
            </a:r>
          </a:p>
        </p:txBody>
      </p:sp>
    </p:spTree>
    <p:extLst>
      <p:ext uri="{BB962C8B-B14F-4D97-AF65-F5344CB8AC3E}">
        <p14:creationId xmlns:p14="http://schemas.microsoft.com/office/powerpoint/2010/main" val="2371172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3D2275-2B57-E84F-1086-7BD596D8B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B6E566C-E2F5-695F-7A08-359FF12B17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339"/>
          <a:stretch/>
        </p:blipFill>
        <p:spPr>
          <a:xfrm>
            <a:off x="0" y="830996"/>
            <a:ext cx="12192000" cy="559577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C815388-4D4A-2E51-C6DC-756B822A7376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578177"/>
              <a:gd name="adj6" fmla="val -19218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35396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580B2-3338-F19D-9E80-4C109A8C9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EB1DEBAF-0E6F-9C1B-6F5C-168FE163E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7339"/>
          <a:stretch/>
        </p:blipFill>
        <p:spPr>
          <a:xfrm>
            <a:off x="0" y="831600"/>
            <a:ext cx="12189010" cy="559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49F4DD6-B713-C082-0114-561F3AF7954B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527278"/>
              <a:gd name="adj6" fmla="val -17877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793851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EE2577-A4B7-5C6D-C4BA-5BE8543FE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3147CF13-3EF7-CCEE-32E0-27583B7C50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139"/>
          <a:stretch/>
        </p:blipFill>
        <p:spPr>
          <a:xfrm>
            <a:off x="631596" y="830997"/>
            <a:ext cx="11560404" cy="5614211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1614E08-40C6-2664-FE1B-8A8537B1A160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460928"/>
              <a:gd name="adj6" fmla="val -13425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585775A-D946-A461-2E38-D08BC130476A}"/>
              </a:ext>
            </a:extLst>
          </p:cNvPr>
          <p:cNvSpPr/>
          <p:nvPr/>
        </p:nvSpPr>
        <p:spPr>
          <a:xfrm>
            <a:off x="9460400" y="1324732"/>
            <a:ext cx="957734" cy="612648"/>
          </a:xfrm>
          <a:prstGeom prst="wedgeEllipseCallout">
            <a:avLst>
              <a:gd name="adj1" fmla="val -90233"/>
              <a:gd name="adj2" fmla="val 71056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2183030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A535D9-5041-9A4F-BAF6-25739767B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1E02D93-8324-2EF9-997C-D729F1617A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139"/>
          <a:stretch/>
        </p:blipFill>
        <p:spPr>
          <a:xfrm>
            <a:off x="612742" y="830998"/>
            <a:ext cx="11574431" cy="562102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334D43E-5020-A8E7-4FF1-FC6097003C6E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660831"/>
              <a:gd name="adj6" fmla="val -37865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Cuadro de texto 2">
            <a:extLst>
              <a:ext uri="{FF2B5EF4-FFF2-40B4-BE49-F238E27FC236}">
                <a16:creationId xmlns:a16="http://schemas.microsoft.com/office/drawing/2014/main" id="{0FC381A2-76AE-C577-2F0E-7BEFDA33C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811" y="604122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1 (conf. 1) izquierdo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Cuadro de texto 2">
            <a:extLst>
              <a:ext uri="{FF2B5EF4-FFF2-40B4-BE49-F238E27FC236}">
                <a16:creationId xmlns:a16="http://schemas.microsoft.com/office/drawing/2014/main" id="{AFA74374-ADF7-99C0-5277-D9572D3ECC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769" y="600490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2 (conf. 3) derecho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140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E26B3-9FF1-6DF6-6267-FC77DDF7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15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EB2C1CA0-C379-0C63-A6E4-6D63E00F9F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139"/>
          <a:stretch/>
        </p:blipFill>
        <p:spPr>
          <a:xfrm>
            <a:off x="593888" y="830998"/>
            <a:ext cx="11593285" cy="563017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ED8A42E-07D4-00AE-14BE-2E6F0105BB2B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649174"/>
              <a:gd name="adj6" fmla="val -3638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Cuadro de texto 2">
            <a:extLst>
              <a:ext uri="{FF2B5EF4-FFF2-40B4-BE49-F238E27FC236}">
                <a16:creationId xmlns:a16="http://schemas.microsoft.com/office/drawing/2014/main" id="{78D3E426-23C8-9A19-2AB0-8CC04E913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811" y="604122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1 (conf. 1) izquierdo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Cuadro de texto 2">
            <a:extLst>
              <a:ext uri="{FF2B5EF4-FFF2-40B4-BE49-F238E27FC236}">
                <a16:creationId xmlns:a16="http://schemas.microsoft.com/office/drawing/2014/main" id="{5C2FF5C4-80DD-B3E2-CABA-18FDAE8658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769" y="600490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2 (conf. 3) derecho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803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229FF-52B8-57ED-6FEB-BB7A5C424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16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16B2C28-D7B3-04A0-F14B-E93D9E3051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b="6139"/>
          <a:stretch/>
        </p:blipFill>
        <p:spPr>
          <a:xfrm>
            <a:off x="631596" y="830998"/>
            <a:ext cx="11555578" cy="561186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E6B0DCA-4658-C215-CCC3-D18380D01ADA}"/>
              </a:ext>
            </a:extLst>
          </p:cNvPr>
          <p:cNvSpPr/>
          <p:nvPr/>
        </p:nvSpPr>
        <p:spPr>
          <a:xfrm>
            <a:off x="6094505" y="432000"/>
            <a:ext cx="946137" cy="344244"/>
          </a:xfrm>
          <a:prstGeom prst="accentCallout2">
            <a:avLst>
              <a:gd name="adj1" fmla="val 54925"/>
              <a:gd name="adj2" fmla="val -5792"/>
              <a:gd name="adj3" fmla="val 57626"/>
              <a:gd name="adj4" fmla="val -28182"/>
              <a:gd name="adj5" fmla="val 641260"/>
              <a:gd name="adj6" fmla="val -34097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Cuadro de texto 2">
            <a:extLst>
              <a:ext uri="{FF2B5EF4-FFF2-40B4-BE49-F238E27FC236}">
                <a16:creationId xmlns:a16="http://schemas.microsoft.com/office/drawing/2014/main" id="{E5CA6424-E12C-CD09-D271-13068BD247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811" y="604122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1 (conf. 1) izquierdo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Cuadro de texto 2">
            <a:extLst>
              <a:ext uri="{FF2B5EF4-FFF2-40B4-BE49-F238E27FC236}">
                <a16:creationId xmlns:a16="http://schemas.microsoft.com/office/drawing/2014/main" id="{A6F2EF2C-C768-BED3-F0AE-D8C5B8539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769" y="600490"/>
            <a:ext cx="1711325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600"/>
              </a:spcAft>
            </a:pPr>
            <a:r>
              <a:rPr lang="es-MX" sz="11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Servomotor 2 (conf. 3) derecho</a:t>
            </a:r>
            <a:endParaRPr lang="es-MX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B3C4FA64-8F76-9BC5-E396-30E714A8C521}"/>
              </a:ext>
            </a:extLst>
          </p:cNvPr>
          <p:cNvSpPr/>
          <p:nvPr/>
        </p:nvSpPr>
        <p:spPr>
          <a:xfrm>
            <a:off x="9460400" y="1324732"/>
            <a:ext cx="957734" cy="612648"/>
          </a:xfrm>
          <a:prstGeom prst="wedgeEllipseCallout">
            <a:avLst>
              <a:gd name="adj1" fmla="val -118046"/>
              <a:gd name="adj2" fmla="val 71073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D7</a:t>
            </a:r>
          </a:p>
        </p:txBody>
      </p:sp>
    </p:spTree>
    <p:extLst>
      <p:ext uri="{BB962C8B-B14F-4D97-AF65-F5344CB8AC3E}">
        <p14:creationId xmlns:p14="http://schemas.microsoft.com/office/powerpoint/2010/main" val="2887409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88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Crear una variable </a:t>
            </a:r>
            <a:r>
              <a:rPr lang="es-MX" dirty="0"/>
              <a:t>llamada “</a:t>
            </a:r>
            <a:r>
              <a:rPr lang="es-MX" dirty="0" err="1"/>
              <a:t>deteccion</a:t>
            </a:r>
            <a:r>
              <a:rPr lang="es-MX" dirty="0"/>
              <a:t>”</a:t>
            </a:r>
            <a:endParaRPr lang="es-MX" sz="2400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5EC188F-45C0-D6DD-2ABC-CF5F9898C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58" t="40000" r="39086" b="42118"/>
          <a:stretch/>
        </p:blipFill>
        <p:spPr>
          <a:xfrm>
            <a:off x="4170381" y="2457670"/>
            <a:ext cx="3851238" cy="194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8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99" y="989704"/>
            <a:ext cx="4171849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Arrastrar y acomodar los bloques como se muestra en la imagen, que se encuentran en la sección de control, variables, operadores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8DDFE39-DDAC-8747-2CF5-4144702BC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0296" y="989704"/>
            <a:ext cx="6411705" cy="5066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332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r>
              <a:rPr lang="es-MX" dirty="0"/>
              <a:t>Analizar la lógica del funcionamiento de las puertas de acceso automáticas y su aplicación.</a:t>
            </a:r>
          </a:p>
        </p:txBody>
      </p:sp>
    </p:spTree>
    <p:extLst>
      <p:ext uri="{BB962C8B-B14F-4D97-AF65-F5344CB8AC3E}">
        <p14:creationId xmlns:p14="http://schemas.microsoft.com/office/powerpoint/2010/main" val="283508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501108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345260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Una vez terminado el proyecto proponer los siguientes retos:</a:t>
            </a:r>
          </a:p>
          <a:p>
            <a:pPr lvl="0" algn="just"/>
            <a:r>
              <a:rPr lang="es-MX" dirty="0"/>
              <a:t>Hacer que la puerta se abra al pasar un objeto 2 veces entre los sensores.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84305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funcionamiento de la puerta de acceso automática, de tal manera que al momento de que el sensor infrarrojo detecte algún objeto, 2 servomotores abran la puerta automáticamente.</a:t>
            </a:r>
          </a:p>
          <a:p>
            <a:endParaRPr lang="es-MX" dirty="0"/>
          </a:p>
        </p:txBody>
      </p:sp>
      <p:grpSp>
        <p:nvGrpSpPr>
          <p:cNvPr id="318" name="Grupo 317">
            <a:extLst>
              <a:ext uri="{FF2B5EF4-FFF2-40B4-BE49-F238E27FC236}">
                <a16:creationId xmlns:a16="http://schemas.microsoft.com/office/drawing/2014/main" id="{D2441C72-8C87-3B2E-F532-4C4862D25012}"/>
              </a:ext>
            </a:extLst>
          </p:cNvPr>
          <p:cNvGrpSpPr/>
          <p:nvPr/>
        </p:nvGrpSpPr>
        <p:grpSpPr>
          <a:xfrm>
            <a:off x="5143649" y="713286"/>
            <a:ext cx="2929292" cy="1445516"/>
            <a:chOff x="521108" y="3816974"/>
            <a:chExt cx="2929292" cy="1445516"/>
          </a:xfrm>
        </p:grpSpPr>
        <p:grpSp>
          <p:nvGrpSpPr>
            <p:cNvPr id="353" name="Grupo 352">
              <a:extLst>
                <a:ext uri="{FF2B5EF4-FFF2-40B4-BE49-F238E27FC236}">
                  <a16:creationId xmlns:a16="http://schemas.microsoft.com/office/drawing/2014/main" id="{15309833-7EF6-4241-F1C0-6E1A541A6E5B}"/>
                </a:ext>
              </a:extLst>
            </p:cNvPr>
            <p:cNvGrpSpPr/>
            <p:nvPr/>
          </p:nvGrpSpPr>
          <p:grpSpPr>
            <a:xfrm>
              <a:off x="2048956" y="3816974"/>
              <a:ext cx="1401444" cy="454518"/>
              <a:chOff x="2048956" y="3816974"/>
              <a:chExt cx="1401444" cy="454518"/>
            </a:xfrm>
          </p:grpSpPr>
          <p:sp>
            <p:nvSpPr>
              <p:cNvPr id="373" name="Rectángulo 372">
                <a:extLst>
                  <a:ext uri="{FF2B5EF4-FFF2-40B4-BE49-F238E27FC236}">
                    <a16:creationId xmlns:a16="http://schemas.microsoft.com/office/drawing/2014/main" id="{8ED9785F-6BCA-B992-CFF5-DC38423BE9AC}"/>
                  </a:ext>
                </a:extLst>
              </p:cNvPr>
              <p:cNvSpPr/>
              <p:nvPr/>
            </p:nvSpPr>
            <p:spPr>
              <a:xfrm>
                <a:off x="2048956" y="3914048"/>
                <a:ext cx="288000" cy="2871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grpSp>
            <p:nvGrpSpPr>
              <p:cNvPr id="374" name="Grupo 373">
                <a:extLst>
                  <a:ext uri="{FF2B5EF4-FFF2-40B4-BE49-F238E27FC236}">
                    <a16:creationId xmlns:a16="http://schemas.microsoft.com/office/drawing/2014/main" id="{004EECE1-C967-33F9-BEF9-64FED06D7BFF}"/>
                  </a:ext>
                </a:extLst>
              </p:cNvPr>
              <p:cNvGrpSpPr/>
              <p:nvPr/>
            </p:nvGrpSpPr>
            <p:grpSpPr>
              <a:xfrm>
                <a:off x="2128369" y="3816974"/>
                <a:ext cx="1322031" cy="454518"/>
                <a:chOff x="1604049" y="3680802"/>
                <a:chExt cx="1322031" cy="454518"/>
              </a:xfrm>
            </p:grpSpPr>
            <p:pic>
              <p:nvPicPr>
                <p:cNvPr id="375" name="Picture 3" descr="C:\Users\PC\Desktop\brazo.png">
                  <a:extLst>
                    <a:ext uri="{FF2B5EF4-FFF2-40B4-BE49-F238E27FC236}">
                      <a16:creationId xmlns:a16="http://schemas.microsoft.com/office/drawing/2014/main" id="{E9375DC1-D124-8946-07CC-4CABB7D1A97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604049" y="3782336"/>
                  <a:ext cx="643888" cy="2513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76" name="23 Rectángulo">
                  <a:extLst>
                    <a:ext uri="{FF2B5EF4-FFF2-40B4-BE49-F238E27FC236}">
                      <a16:creationId xmlns:a16="http://schemas.microsoft.com/office/drawing/2014/main" id="{D2303AE6-1985-A101-7223-7FA95438D715}"/>
                    </a:ext>
                  </a:extLst>
                </p:cNvPr>
                <p:cNvSpPr/>
                <p:nvPr/>
              </p:nvSpPr>
              <p:spPr>
                <a:xfrm>
                  <a:off x="1910885" y="3680802"/>
                  <a:ext cx="909036" cy="454518"/>
                </a:xfrm>
                <a:prstGeom prst="rect">
                  <a:avLst/>
                </a:prstGeom>
                <a:solidFill>
                  <a:srgbClr val="1F497D">
                    <a:lumMod val="40000"/>
                    <a:lumOff val="60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grpSp>
              <p:nvGrpSpPr>
                <p:cNvPr id="377" name="28 Grupo">
                  <a:extLst>
                    <a:ext uri="{FF2B5EF4-FFF2-40B4-BE49-F238E27FC236}">
                      <a16:creationId xmlns:a16="http://schemas.microsoft.com/office/drawing/2014/main" id="{0DB7E821-7907-CF0B-D51C-89F116F393E6}"/>
                    </a:ext>
                  </a:extLst>
                </p:cNvPr>
                <p:cNvGrpSpPr/>
                <p:nvPr/>
              </p:nvGrpSpPr>
              <p:grpSpPr>
                <a:xfrm>
                  <a:off x="2820022" y="3711107"/>
                  <a:ext cx="106058" cy="393916"/>
                  <a:chOff x="5796136" y="2348880"/>
                  <a:chExt cx="252008" cy="936000"/>
                </a:xfrm>
                <a:solidFill>
                  <a:srgbClr val="1F497D">
                    <a:lumMod val="40000"/>
                    <a:lumOff val="60000"/>
                  </a:srgbClr>
                </a:solidFill>
              </p:grpSpPr>
              <p:sp>
                <p:nvSpPr>
                  <p:cNvPr id="382" name="33 Rectángulo">
                    <a:extLst>
                      <a:ext uri="{FF2B5EF4-FFF2-40B4-BE49-F238E27FC236}">
                        <a16:creationId xmlns:a16="http://schemas.microsoft.com/office/drawing/2014/main" id="{9DF76292-0653-834A-D9CB-99D0F1FA7AF6}"/>
                      </a:ext>
                    </a:extLst>
                  </p:cNvPr>
                  <p:cNvSpPr/>
                  <p:nvPr/>
                </p:nvSpPr>
                <p:spPr>
                  <a:xfrm>
                    <a:off x="5796136" y="2348880"/>
                    <a:ext cx="252000" cy="9360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3" name="34 Elipse">
                    <a:extLst>
                      <a:ext uri="{FF2B5EF4-FFF2-40B4-BE49-F238E27FC236}">
                        <a16:creationId xmlns:a16="http://schemas.microsoft.com/office/drawing/2014/main" id="{224D3D17-E915-4C42-D18B-12EA6D883A3D}"/>
                      </a:ext>
                    </a:extLst>
                  </p:cNvPr>
                  <p:cNvSpPr/>
                  <p:nvPr/>
                </p:nvSpPr>
                <p:spPr>
                  <a:xfrm>
                    <a:off x="5868144" y="2492912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4" name="35 Elipse">
                    <a:extLst>
                      <a:ext uri="{FF2B5EF4-FFF2-40B4-BE49-F238E27FC236}">
                        <a16:creationId xmlns:a16="http://schemas.microsoft.com/office/drawing/2014/main" id="{C9EDB677-FF91-0E19-2AAE-382A06C6EF4E}"/>
                      </a:ext>
                    </a:extLst>
                  </p:cNvPr>
                  <p:cNvSpPr/>
                  <p:nvPr/>
                </p:nvSpPr>
                <p:spPr>
                  <a:xfrm>
                    <a:off x="5868144" y="2960968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78" name="29 Grupo">
                  <a:extLst>
                    <a:ext uri="{FF2B5EF4-FFF2-40B4-BE49-F238E27FC236}">
                      <a16:creationId xmlns:a16="http://schemas.microsoft.com/office/drawing/2014/main" id="{76E00459-B9FF-8A5B-5FA3-30FFFF0E2E38}"/>
                    </a:ext>
                  </a:extLst>
                </p:cNvPr>
                <p:cNvGrpSpPr/>
                <p:nvPr/>
              </p:nvGrpSpPr>
              <p:grpSpPr>
                <a:xfrm rot="10800000">
                  <a:off x="1804831" y="3711103"/>
                  <a:ext cx="106054" cy="393916"/>
                  <a:chOff x="5796136" y="2348880"/>
                  <a:chExt cx="252008" cy="936000"/>
                </a:xfrm>
                <a:solidFill>
                  <a:srgbClr val="1F497D">
                    <a:lumMod val="40000"/>
                    <a:lumOff val="60000"/>
                  </a:srgbClr>
                </a:solidFill>
              </p:grpSpPr>
              <p:sp>
                <p:nvSpPr>
                  <p:cNvPr id="379" name="30 Rectángulo">
                    <a:extLst>
                      <a:ext uri="{FF2B5EF4-FFF2-40B4-BE49-F238E27FC236}">
                        <a16:creationId xmlns:a16="http://schemas.microsoft.com/office/drawing/2014/main" id="{8BBA5D2E-7E05-5F23-144D-6E290C0BF225}"/>
                      </a:ext>
                    </a:extLst>
                  </p:cNvPr>
                  <p:cNvSpPr/>
                  <p:nvPr/>
                </p:nvSpPr>
                <p:spPr>
                  <a:xfrm>
                    <a:off x="5796136" y="2348880"/>
                    <a:ext cx="252000" cy="9360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0" name="31 Elipse">
                    <a:extLst>
                      <a:ext uri="{FF2B5EF4-FFF2-40B4-BE49-F238E27FC236}">
                        <a16:creationId xmlns:a16="http://schemas.microsoft.com/office/drawing/2014/main" id="{CC543310-7FD5-9C75-7083-E4F9C4CC1B93}"/>
                      </a:ext>
                    </a:extLst>
                  </p:cNvPr>
                  <p:cNvSpPr/>
                  <p:nvPr/>
                </p:nvSpPr>
                <p:spPr>
                  <a:xfrm>
                    <a:off x="5868144" y="2492912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1" name="32 Elipse">
                    <a:extLst>
                      <a:ext uri="{FF2B5EF4-FFF2-40B4-BE49-F238E27FC236}">
                        <a16:creationId xmlns:a16="http://schemas.microsoft.com/office/drawing/2014/main" id="{697C41B5-DB2E-2957-9AD8-7BC146B187BC}"/>
                      </a:ext>
                    </a:extLst>
                  </p:cNvPr>
                  <p:cNvSpPr/>
                  <p:nvPr/>
                </p:nvSpPr>
                <p:spPr>
                  <a:xfrm>
                    <a:off x="5868144" y="2960968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354" name="Grupo 353">
              <a:extLst>
                <a:ext uri="{FF2B5EF4-FFF2-40B4-BE49-F238E27FC236}">
                  <a16:creationId xmlns:a16="http://schemas.microsoft.com/office/drawing/2014/main" id="{51926D15-60DF-D4A5-A9D4-F2DF88144315}"/>
                </a:ext>
              </a:extLst>
            </p:cNvPr>
            <p:cNvGrpSpPr/>
            <p:nvPr/>
          </p:nvGrpSpPr>
          <p:grpSpPr>
            <a:xfrm>
              <a:off x="521108" y="3816974"/>
              <a:ext cx="1416190" cy="454518"/>
              <a:chOff x="521108" y="3816974"/>
              <a:chExt cx="1416190" cy="454518"/>
            </a:xfrm>
          </p:grpSpPr>
          <p:sp>
            <p:nvSpPr>
              <p:cNvPr id="361" name="Rectángulo 360">
                <a:extLst>
                  <a:ext uri="{FF2B5EF4-FFF2-40B4-BE49-F238E27FC236}">
                    <a16:creationId xmlns:a16="http://schemas.microsoft.com/office/drawing/2014/main" id="{AA51343C-9D77-E2F5-08E9-C2FA81F08CAB}"/>
                  </a:ext>
                </a:extLst>
              </p:cNvPr>
              <p:cNvSpPr/>
              <p:nvPr/>
            </p:nvSpPr>
            <p:spPr>
              <a:xfrm>
                <a:off x="1649298" y="3911409"/>
                <a:ext cx="288000" cy="2871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grpSp>
            <p:nvGrpSpPr>
              <p:cNvPr id="362" name="Grupo 361">
                <a:extLst>
                  <a:ext uri="{FF2B5EF4-FFF2-40B4-BE49-F238E27FC236}">
                    <a16:creationId xmlns:a16="http://schemas.microsoft.com/office/drawing/2014/main" id="{8FB43352-9EB4-309A-4F95-7F03694D2378}"/>
                  </a:ext>
                </a:extLst>
              </p:cNvPr>
              <p:cNvGrpSpPr/>
              <p:nvPr/>
            </p:nvGrpSpPr>
            <p:grpSpPr>
              <a:xfrm>
                <a:off x="521108" y="3816974"/>
                <a:ext cx="1315291" cy="454518"/>
                <a:chOff x="540672" y="3816974"/>
                <a:chExt cx="1315291" cy="454518"/>
              </a:xfrm>
            </p:grpSpPr>
            <p:pic>
              <p:nvPicPr>
                <p:cNvPr id="363" name="Picture 3" descr="C:\Users\PC\Desktop\brazo.png">
                  <a:extLst>
                    <a:ext uri="{FF2B5EF4-FFF2-40B4-BE49-F238E27FC236}">
                      <a16:creationId xmlns:a16="http://schemas.microsoft.com/office/drawing/2014/main" id="{194A0D4F-DEF4-495A-928D-06C36DB61C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10800000">
                  <a:off x="1212075" y="3929176"/>
                  <a:ext cx="643888" cy="2513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64" name="23 Rectángulo">
                  <a:extLst>
                    <a:ext uri="{FF2B5EF4-FFF2-40B4-BE49-F238E27FC236}">
                      <a16:creationId xmlns:a16="http://schemas.microsoft.com/office/drawing/2014/main" id="{A50AA635-D346-C752-426A-9530956465EF}"/>
                    </a:ext>
                  </a:extLst>
                </p:cNvPr>
                <p:cNvSpPr/>
                <p:nvPr/>
              </p:nvSpPr>
              <p:spPr>
                <a:xfrm>
                  <a:off x="646726" y="3816974"/>
                  <a:ext cx="909036" cy="454518"/>
                </a:xfrm>
                <a:prstGeom prst="rect">
                  <a:avLst/>
                </a:prstGeom>
                <a:solidFill>
                  <a:srgbClr val="1F497D">
                    <a:lumMod val="40000"/>
                    <a:lumOff val="60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grpSp>
              <p:nvGrpSpPr>
                <p:cNvPr id="365" name="28 Grupo">
                  <a:extLst>
                    <a:ext uri="{FF2B5EF4-FFF2-40B4-BE49-F238E27FC236}">
                      <a16:creationId xmlns:a16="http://schemas.microsoft.com/office/drawing/2014/main" id="{04CEB76A-0B88-D725-E0B8-E87AF4CEEE77}"/>
                    </a:ext>
                  </a:extLst>
                </p:cNvPr>
                <p:cNvGrpSpPr/>
                <p:nvPr/>
              </p:nvGrpSpPr>
              <p:grpSpPr>
                <a:xfrm>
                  <a:off x="1555863" y="3847279"/>
                  <a:ext cx="106058" cy="393916"/>
                  <a:chOff x="5796136" y="2348880"/>
                  <a:chExt cx="252008" cy="936000"/>
                </a:xfrm>
                <a:solidFill>
                  <a:srgbClr val="1F497D">
                    <a:lumMod val="40000"/>
                    <a:lumOff val="60000"/>
                  </a:srgbClr>
                </a:solidFill>
              </p:grpSpPr>
              <p:sp>
                <p:nvSpPr>
                  <p:cNvPr id="370" name="33 Rectángulo">
                    <a:extLst>
                      <a:ext uri="{FF2B5EF4-FFF2-40B4-BE49-F238E27FC236}">
                        <a16:creationId xmlns:a16="http://schemas.microsoft.com/office/drawing/2014/main" id="{8E4A0522-430F-0B4B-BDDC-080C20FDA7AD}"/>
                      </a:ext>
                    </a:extLst>
                  </p:cNvPr>
                  <p:cNvSpPr/>
                  <p:nvPr/>
                </p:nvSpPr>
                <p:spPr>
                  <a:xfrm>
                    <a:off x="5796136" y="2348880"/>
                    <a:ext cx="252000" cy="9360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71" name="34 Elipse">
                    <a:extLst>
                      <a:ext uri="{FF2B5EF4-FFF2-40B4-BE49-F238E27FC236}">
                        <a16:creationId xmlns:a16="http://schemas.microsoft.com/office/drawing/2014/main" id="{DB3F4123-876E-2665-E962-D9232E542793}"/>
                      </a:ext>
                    </a:extLst>
                  </p:cNvPr>
                  <p:cNvSpPr/>
                  <p:nvPr/>
                </p:nvSpPr>
                <p:spPr>
                  <a:xfrm>
                    <a:off x="5868144" y="2492912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72" name="35 Elipse">
                    <a:extLst>
                      <a:ext uri="{FF2B5EF4-FFF2-40B4-BE49-F238E27FC236}">
                        <a16:creationId xmlns:a16="http://schemas.microsoft.com/office/drawing/2014/main" id="{F47EFB97-9BC8-47C3-CCE6-39164F87D388}"/>
                      </a:ext>
                    </a:extLst>
                  </p:cNvPr>
                  <p:cNvSpPr/>
                  <p:nvPr/>
                </p:nvSpPr>
                <p:spPr>
                  <a:xfrm>
                    <a:off x="5868144" y="2960968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66" name="29 Grupo">
                  <a:extLst>
                    <a:ext uri="{FF2B5EF4-FFF2-40B4-BE49-F238E27FC236}">
                      <a16:creationId xmlns:a16="http://schemas.microsoft.com/office/drawing/2014/main" id="{ABFC1045-83EF-82A2-0892-CB48A2EE1FA0}"/>
                    </a:ext>
                  </a:extLst>
                </p:cNvPr>
                <p:cNvGrpSpPr/>
                <p:nvPr/>
              </p:nvGrpSpPr>
              <p:grpSpPr>
                <a:xfrm rot="10800000">
                  <a:off x="540672" y="3847275"/>
                  <a:ext cx="106054" cy="393916"/>
                  <a:chOff x="5796136" y="2348880"/>
                  <a:chExt cx="252008" cy="936000"/>
                </a:xfrm>
                <a:solidFill>
                  <a:srgbClr val="1F497D">
                    <a:lumMod val="40000"/>
                    <a:lumOff val="60000"/>
                  </a:srgbClr>
                </a:solidFill>
              </p:grpSpPr>
              <p:sp>
                <p:nvSpPr>
                  <p:cNvPr id="367" name="30 Rectángulo">
                    <a:extLst>
                      <a:ext uri="{FF2B5EF4-FFF2-40B4-BE49-F238E27FC236}">
                        <a16:creationId xmlns:a16="http://schemas.microsoft.com/office/drawing/2014/main" id="{47F111FD-98ED-C969-F15E-293C0AFCE35D}"/>
                      </a:ext>
                    </a:extLst>
                  </p:cNvPr>
                  <p:cNvSpPr/>
                  <p:nvPr/>
                </p:nvSpPr>
                <p:spPr>
                  <a:xfrm>
                    <a:off x="5796136" y="2348880"/>
                    <a:ext cx="252000" cy="9360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8" name="31 Elipse">
                    <a:extLst>
                      <a:ext uri="{FF2B5EF4-FFF2-40B4-BE49-F238E27FC236}">
                        <a16:creationId xmlns:a16="http://schemas.microsoft.com/office/drawing/2014/main" id="{44B0587E-1551-4ABE-74EF-E9A08D791738}"/>
                      </a:ext>
                    </a:extLst>
                  </p:cNvPr>
                  <p:cNvSpPr/>
                  <p:nvPr/>
                </p:nvSpPr>
                <p:spPr>
                  <a:xfrm>
                    <a:off x="5868144" y="2492912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9" name="32 Elipse">
                    <a:extLst>
                      <a:ext uri="{FF2B5EF4-FFF2-40B4-BE49-F238E27FC236}">
                        <a16:creationId xmlns:a16="http://schemas.microsoft.com/office/drawing/2014/main" id="{CBEDD522-6104-4578-44A8-9A6CA9CFC7E8}"/>
                      </a:ext>
                    </a:extLst>
                  </p:cNvPr>
                  <p:cNvSpPr/>
                  <p:nvPr/>
                </p:nvSpPr>
                <p:spPr>
                  <a:xfrm>
                    <a:off x="5868144" y="2960968"/>
                    <a:ext cx="180000" cy="18000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s-MX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355" name="Grupo 354">
              <a:extLst>
                <a:ext uri="{FF2B5EF4-FFF2-40B4-BE49-F238E27FC236}">
                  <a16:creationId xmlns:a16="http://schemas.microsoft.com/office/drawing/2014/main" id="{C8ACD76B-7E4B-550C-110B-F1CA96A1E948}"/>
                </a:ext>
              </a:extLst>
            </p:cNvPr>
            <p:cNvGrpSpPr/>
            <p:nvPr/>
          </p:nvGrpSpPr>
          <p:grpSpPr>
            <a:xfrm>
              <a:off x="827009" y="4975378"/>
              <a:ext cx="509341" cy="287112"/>
              <a:chOff x="1097542" y="5000029"/>
              <a:chExt cx="509341" cy="287112"/>
            </a:xfrm>
          </p:grpSpPr>
          <p:pic>
            <p:nvPicPr>
              <p:cNvPr id="359" name="Imagen 358">
                <a:extLst>
                  <a:ext uri="{FF2B5EF4-FFF2-40B4-BE49-F238E27FC236}">
                    <a16:creationId xmlns:a16="http://schemas.microsoft.com/office/drawing/2014/main" id="{7FDC72A2-7BEA-A11E-B56D-C2A7D657A4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00935" y="5027314"/>
                <a:ext cx="143556" cy="268340"/>
              </a:xfrm>
              <a:prstGeom prst="rect">
                <a:avLst/>
              </a:prstGeom>
            </p:spPr>
          </p:pic>
          <p:sp>
            <p:nvSpPr>
              <p:cNvPr id="360" name="Rectángulo 359">
                <a:extLst>
                  <a:ext uri="{FF2B5EF4-FFF2-40B4-BE49-F238E27FC236}">
                    <a16:creationId xmlns:a16="http://schemas.microsoft.com/office/drawing/2014/main" id="{1CF62E1E-ACEF-F255-7C2A-7353A8BA72A0}"/>
                  </a:ext>
                </a:extLst>
              </p:cNvPr>
              <p:cNvSpPr/>
              <p:nvPr/>
            </p:nvSpPr>
            <p:spPr>
              <a:xfrm>
                <a:off x="1097542" y="5000029"/>
                <a:ext cx="287112" cy="28711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56" name="Grupo 355">
              <a:extLst>
                <a:ext uri="{FF2B5EF4-FFF2-40B4-BE49-F238E27FC236}">
                  <a16:creationId xmlns:a16="http://schemas.microsoft.com/office/drawing/2014/main" id="{8378ECAD-1FF4-935C-7C27-29821A0B2DB2}"/>
                </a:ext>
              </a:extLst>
            </p:cNvPr>
            <p:cNvGrpSpPr/>
            <p:nvPr/>
          </p:nvGrpSpPr>
          <p:grpSpPr>
            <a:xfrm>
              <a:off x="2640062" y="4975378"/>
              <a:ext cx="488184" cy="287112"/>
              <a:chOff x="2457410" y="5017928"/>
              <a:chExt cx="488184" cy="287112"/>
            </a:xfrm>
          </p:grpSpPr>
          <p:pic>
            <p:nvPicPr>
              <p:cNvPr id="357" name="Imagen 356">
                <a:extLst>
                  <a:ext uri="{FF2B5EF4-FFF2-40B4-BE49-F238E27FC236}">
                    <a16:creationId xmlns:a16="http://schemas.microsoft.com/office/drawing/2014/main" id="{32DEC1FB-F781-B4DD-9AE8-FF79B953D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519802" y="5027314"/>
                <a:ext cx="143556" cy="268340"/>
              </a:xfrm>
              <a:prstGeom prst="rect">
                <a:avLst/>
              </a:prstGeom>
            </p:spPr>
          </p:pic>
          <p:sp>
            <p:nvSpPr>
              <p:cNvPr id="358" name="Rectángulo 357">
                <a:extLst>
                  <a:ext uri="{FF2B5EF4-FFF2-40B4-BE49-F238E27FC236}">
                    <a16:creationId xmlns:a16="http://schemas.microsoft.com/office/drawing/2014/main" id="{E008276B-50D8-9DE0-0304-CDDD9812EE81}"/>
                  </a:ext>
                </a:extLst>
              </p:cNvPr>
              <p:cNvSpPr/>
              <p:nvPr/>
            </p:nvSpPr>
            <p:spPr>
              <a:xfrm>
                <a:off x="2658482" y="5017928"/>
                <a:ext cx="287112" cy="28711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319" name="Grupo 318">
            <a:extLst>
              <a:ext uri="{FF2B5EF4-FFF2-40B4-BE49-F238E27FC236}">
                <a16:creationId xmlns:a16="http://schemas.microsoft.com/office/drawing/2014/main" id="{BF78761C-C4F8-E8AE-4BFE-E946F807300C}"/>
              </a:ext>
            </a:extLst>
          </p:cNvPr>
          <p:cNvGrpSpPr/>
          <p:nvPr/>
        </p:nvGrpSpPr>
        <p:grpSpPr>
          <a:xfrm>
            <a:off x="8416798" y="1993543"/>
            <a:ext cx="2929292" cy="2265215"/>
            <a:chOff x="4510444" y="3460982"/>
            <a:chExt cx="2929292" cy="2265215"/>
          </a:xfrm>
        </p:grpSpPr>
        <p:grpSp>
          <p:nvGrpSpPr>
            <p:cNvPr id="320" name="Grupo 319">
              <a:extLst>
                <a:ext uri="{FF2B5EF4-FFF2-40B4-BE49-F238E27FC236}">
                  <a16:creationId xmlns:a16="http://schemas.microsoft.com/office/drawing/2014/main" id="{4FCF552B-5727-6530-CD37-6C25B0DBC034}"/>
                </a:ext>
              </a:extLst>
            </p:cNvPr>
            <p:cNvGrpSpPr/>
            <p:nvPr/>
          </p:nvGrpSpPr>
          <p:grpSpPr>
            <a:xfrm>
              <a:off x="6272621" y="3466023"/>
              <a:ext cx="1167115" cy="805469"/>
              <a:chOff x="6272621" y="3466023"/>
              <a:chExt cx="1167115" cy="805469"/>
            </a:xfrm>
          </p:grpSpPr>
          <p:sp>
            <p:nvSpPr>
              <p:cNvPr id="342" name="Rectángulo 341">
                <a:extLst>
                  <a:ext uri="{FF2B5EF4-FFF2-40B4-BE49-F238E27FC236}">
                    <a16:creationId xmlns:a16="http://schemas.microsoft.com/office/drawing/2014/main" id="{77F2C772-D7C6-0EA2-BD3D-2F596B40C0CC}"/>
                  </a:ext>
                </a:extLst>
              </p:cNvPr>
              <p:cNvSpPr/>
              <p:nvPr/>
            </p:nvSpPr>
            <p:spPr>
              <a:xfrm rot="-1800000">
                <a:off x="6272621" y="3466023"/>
                <a:ext cx="288000" cy="648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343" name="Picture 3" descr="C:\Users\PC\Desktop\brazo.png">
                <a:extLst>
                  <a:ext uri="{FF2B5EF4-FFF2-40B4-BE49-F238E27FC236}">
                    <a16:creationId xmlns:a16="http://schemas.microsoft.com/office/drawing/2014/main" id="{C678C767-FED5-08E6-8751-9707BE8F78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600000">
                <a:off x="6144380" y="3750932"/>
                <a:ext cx="643888" cy="2513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4" name="23 Rectángulo">
                <a:extLst>
                  <a:ext uri="{FF2B5EF4-FFF2-40B4-BE49-F238E27FC236}">
                    <a16:creationId xmlns:a16="http://schemas.microsoft.com/office/drawing/2014/main" id="{B895F0D3-BC7E-5BB1-3F23-4E05876E1B4F}"/>
                  </a:ext>
                </a:extLst>
              </p:cNvPr>
              <p:cNvSpPr/>
              <p:nvPr/>
            </p:nvSpPr>
            <p:spPr>
              <a:xfrm>
                <a:off x="6424541" y="3816974"/>
                <a:ext cx="909036" cy="454518"/>
              </a:xfrm>
              <a:prstGeom prst="rect">
                <a:avLst/>
              </a:prstGeom>
              <a:solidFill>
                <a:srgbClr val="1F497D">
                  <a:lumMod val="40000"/>
                  <a:lumOff val="60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pSp>
            <p:nvGrpSpPr>
              <p:cNvPr id="345" name="28 Grupo">
                <a:extLst>
                  <a:ext uri="{FF2B5EF4-FFF2-40B4-BE49-F238E27FC236}">
                    <a16:creationId xmlns:a16="http://schemas.microsoft.com/office/drawing/2014/main" id="{41E9F3E3-8B96-8A4E-BB62-C19017E44D92}"/>
                  </a:ext>
                </a:extLst>
              </p:cNvPr>
              <p:cNvGrpSpPr/>
              <p:nvPr/>
            </p:nvGrpSpPr>
            <p:grpSpPr>
              <a:xfrm>
                <a:off x="7333678" y="3847279"/>
                <a:ext cx="106058" cy="393916"/>
                <a:chOff x="5796136" y="2348880"/>
                <a:chExt cx="252008" cy="936000"/>
              </a:xfrm>
              <a:solidFill>
                <a:srgbClr val="1F497D">
                  <a:lumMod val="40000"/>
                  <a:lumOff val="60000"/>
                </a:srgbClr>
              </a:solidFill>
            </p:grpSpPr>
            <p:sp>
              <p:nvSpPr>
                <p:cNvPr id="350" name="33 Rectángulo">
                  <a:extLst>
                    <a:ext uri="{FF2B5EF4-FFF2-40B4-BE49-F238E27FC236}">
                      <a16:creationId xmlns:a16="http://schemas.microsoft.com/office/drawing/2014/main" id="{B54C3CFB-06CC-735E-B221-7EF548202338}"/>
                    </a:ext>
                  </a:extLst>
                </p:cNvPr>
                <p:cNvSpPr/>
                <p:nvPr/>
              </p:nvSpPr>
              <p:spPr>
                <a:xfrm>
                  <a:off x="5796136" y="2348880"/>
                  <a:ext cx="252000" cy="936000"/>
                </a:xfrm>
                <a:prstGeom prst="rect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34 Elipse">
                  <a:extLst>
                    <a:ext uri="{FF2B5EF4-FFF2-40B4-BE49-F238E27FC236}">
                      <a16:creationId xmlns:a16="http://schemas.microsoft.com/office/drawing/2014/main" id="{50FA9F3C-91EB-ED79-3BB0-27D4410B1A24}"/>
                    </a:ext>
                  </a:extLst>
                </p:cNvPr>
                <p:cNvSpPr/>
                <p:nvPr/>
              </p:nvSpPr>
              <p:spPr>
                <a:xfrm>
                  <a:off x="5868144" y="2492912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52" name="35 Elipse">
                  <a:extLst>
                    <a:ext uri="{FF2B5EF4-FFF2-40B4-BE49-F238E27FC236}">
                      <a16:creationId xmlns:a16="http://schemas.microsoft.com/office/drawing/2014/main" id="{488AB94B-BD98-F490-3907-1CC178722BC0}"/>
                    </a:ext>
                  </a:extLst>
                </p:cNvPr>
                <p:cNvSpPr/>
                <p:nvPr/>
              </p:nvSpPr>
              <p:spPr>
                <a:xfrm>
                  <a:off x="5868144" y="2960968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46" name="29 Grupo">
                <a:extLst>
                  <a:ext uri="{FF2B5EF4-FFF2-40B4-BE49-F238E27FC236}">
                    <a16:creationId xmlns:a16="http://schemas.microsoft.com/office/drawing/2014/main" id="{9A43C9BB-E3C0-D3F7-33C7-FA185679602D}"/>
                  </a:ext>
                </a:extLst>
              </p:cNvPr>
              <p:cNvGrpSpPr/>
              <p:nvPr/>
            </p:nvGrpSpPr>
            <p:grpSpPr>
              <a:xfrm rot="10800000">
                <a:off x="6318487" y="3847275"/>
                <a:ext cx="106054" cy="393916"/>
                <a:chOff x="5796136" y="2348880"/>
                <a:chExt cx="252008" cy="936000"/>
              </a:xfrm>
              <a:solidFill>
                <a:srgbClr val="1F497D">
                  <a:lumMod val="40000"/>
                  <a:lumOff val="60000"/>
                </a:srgbClr>
              </a:solidFill>
            </p:grpSpPr>
            <p:sp>
              <p:nvSpPr>
                <p:cNvPr id="347" name="30 Rectángulo">
                  <a:extLst>
                    <a:ext uri="{FF2B5EF4-FFF2-40B4-BE49-F238E27FC236}">
                      <a16:creationId xmlns:a16="http://schemas.microsoft.com/office/drawing/2014/main" id="{FE8E5DD0-6C89-A4EF-6E81-BFA930217979}"/>
                    </a:ext>
                  </a:extLst>
                </p:cNvPr>
                <p:cNvSpPr/>
                <p:nvPr/>
              </p:nvSpPr>
              <p:spPr>
                <a:xfrm>
                  <a:off x="5796136" y="2348880"/>
                  <a:ext cx="252000" cy="936000"/>
                </a:xfrm>
                <a:prstGeom prst="rect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48" name="31 Elipse">
                  <a:extLst>
                    <a:ext uri="{FF2B5EF4-FFF2-40B4-BE49-F238E27FC236}">
                      <a16:creationId xmlns:a16="http://schemas.microsoft.com/office/drawing/2014/main" id="{C5714C6E-0654-E6EE-A788-5960842C0E18}"/>
                    </a:ext>
                  </a:extLst>
                </p:cNvPr>
                <p:cNvSpPr/>
                <p:nvPr/>
              </p:nvSpPr>
              <p:spPr>
                <a:xfrm>
                  <a:off x="5868144" y="2492912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32 Elipse">
                  <a:extLst>
                    <a:ext uri="{FF2B5EF4-FFF2-40B4-BE49-F238E27FC236}">
                      <a16:creationId xmlns:a16="http://schemas.microsoft.com/office/drawing/2014/main" id="{191B261C-7766-957C-4D0A-FC4183A56696}"/>
                    </a:ext>
                  </a:extLst>
                </p:cNvPr>
                <p:cNvSpPr/>
                <p:nvPr/>
              </p:nvSpPr>
              <p:spPr>
                <a:xfrm>
                  <a:off x="5868144" y="2960968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21" name="Grupo 320">
              <a:extLst>
                <a:ext uri="{FF2B5EF4-FFF2-40B4-BE49-F238E27FC236}">
                  <a16:creationId xmlns:a16="http://schemas.microsoft.com/office/drawing/2014/main" id="{82E17D68-CECE-21CA-FA27-6FEBCCBADCCB}"/>
                </a:ext>
              </a:extLst>
            </p:cNvPr>
            <p:cNvGrpSpPr/>
            <p:nvPr/>
          </p:nvGrpSpPr>
          <p:grpSpPr>
            <a:xfrm>
              <a:off x="4510444" y="3460982"/>
              <a:ext cx="1165827" cy="810510"/>
              <a:chOff x="4510444" y="3460982"/>
              <a:chExt cx="1165827" cy="810510"/>
            </a:xfrm>
          </p:grpSpPr>
          <p:sp>
            <p:nvSpPr>
              <p:cNvPr id="331" name="Rectángulo 330">
                <a:extLst>
                  <a:ext uri="{FF2B5EF4-FFF2-40B4-BE49-F238E27FC236}">
                    <a16:creationId xmlns:a16="http://schemas.microsoft.com/office/drawing/2014/main" id="{0C3635C4-7C3B-1985-9A25-A3318F0978C4}"/>
                  </a:ext>
                </a:extLst>
              </p:cNvPr>
              <p:cNvSpPr/>
              <p:nvPr/>
            </p:nvSpPr>
            <p:spPr>
              <a:xfrm rot="1800000">
                <a:off x="5388271" y="3460982"/>
                <a:ext cx="288000" cy="648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332" name="Picture 3" descr="C:\Users\PC\Desktop\brazo.png">
                <a:extLst>
                  <a:ext uri="{FF2B5EF4-FFF2-40B4-BE49-F238E27FC236}">
                    <a16:creationId xmlns:a16="http://schemas.microsoft.com/office/drawing/2014/main" id="{DD007A70-8035-AE2E-5B07-39FFC47C4D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7200000">
                <a:off x="5156557" y="3748663"/>
                <a:ext cx="643888" cy="2513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3" name="23 Rectángulo">
                <a:extLst>
                  <a:ext uri="{FF2B5EF4-FFF2-40B4-BE49-F238E27FC236}">
                    <a16:creationId xmlns:a16="http://schemas.microsoft.com/office/drawing/2014/main" id="{9CFDDC57-2A90-50C6-5FC0-B55888A1EF6B}"/>
                  </a:ext>
                </a:extLst>
              </p:cNvPr>
              <p:cNvSpPr/>
              <p:nvPr/>
            </p:nvSpPr>
            <p:spPr>
              <a:xfrm>
                <a:off x="4616498" y="3816974"/>
                <a:ext cx="909036" cy="454518"/>
              </a:xfrm>
              <a:prstGeom prst="rect">
                <a:avLst/>
              </a:prstGeom>
              <a:solidFill>
                <a:srgbClr val="1F497D">
                  <a:lumMod val="40000"/>
                  <a:lumOff val="60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pSp>
            <p:nvGrpSpPr>
              <p:cNvPr id="334" name="28 Grupo">
                <a:extLst>
                  <a:ext uri="{FF2B5EF4-FFF2-40B4-BE49-F238E27FC236}">
                    <a16:creationId xmlns:a16="http://schemas.microsoft.com/office/drawing/2014/main" id="{60414074-BAFB-D6DF-0132-68FF90231495}"/>
                  </a:ext>
                </a:extLst>
              </p:cNvPr>
              <p:cNvGrpSpPr/>
              <p:nvPr/>
            </p:nvGrpSpPr>
            <p:grpSpPr>
              <a:xfrm>
                <a:off x="5525635" y="3847279"/>
                <a:ext cx="106058" cy="393916"/>
                <a:chOff x="5796136" y="2348880"/>
                <a:chExt cx="252008" cy="936000"/>
              </a:xfrm>
              <a:solidFill>
                <a:srgbClr val="1F497D">
                  <a:lumMod val="40000"/>
                  <a:lumOff val="60000"/>
                </a:srgbClr>
              </a:solidFill>
            </p:grpSpPr>
            <p:sp>
              <p:nvSpPr>
                <p:cNvPr id="339" name="33 Rectángulo">
                  <a:extLst>
                    <a:ext uri="{FF2B5EF4-FFF2-40B4-BE49-F238E27FC236}">
                      <a16:creationId xmlns:a16="http://schemas.microsoft.com/office/drawing/2014/main" id="{8E57912F-EFE2-7A74-7E2D-F75F13EF49A0}"/>
                    </a:ext>
                  </a:extLst>
                </p:cNvPr>
                <p:cNvSpPr/>
                <p:nvPr/>
              </p:nvSpPr>
              <p:spPr>
                <a:xfrm>
                  <a:off x="5796136" y="2348880"/>
                  <a:ext cx="252000" cy="936000"/>
                </a:xfrm>
                <a:prstGeom prst="rect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40" name="34 Elipse">
                  <a:extLst>
                    <a:ext uri="{FF2B5EF4-FFF2-40B4-BE49-F238E27FC236}">
                      <a16:creationId xmlns:a16="http://schemas.microsoft.com/office/drawing/2014/main" id="{3C3B6E9E-3B09-3BD5-D96C-62888B18AABD}"/>
                    </a:ext>
                  </a:extLst>
                </p:cNvPr>
                <p:cNvSpPr/>
                <p:nvPr/>
              </p:nvSpPr>
              <p:spPr>
                <a:xfrm>
                  <a:off x="5868144" y="2492912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41" name="35 Elipse">
                  <a:extLst>
                    <a:ext uri="{FF2B5EF4-FFF2-40B4-BE49-F238E27FC236}">
                      <a16:creationId xmlns:a16="http://schemas.microsoft.com/office/drawing/2014/main" id="{D59A12D6-0247-67E2-A2C6-00008C78E9DA}"/>
                    </a:ext>
                  </a:extLst>
                </p:cNvPr>
                <p:cNvSpPr/>
                <p:nvPr/>
              </p:nvSpPr>
              <p:spPr>
                <a:xfrm>
                  <a:off x="5868144" y="2960968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35" name="29 Grupo">
                <a:extLst>
                  <a:ext uri="{FF2B5EF4-FFF2-40B4-BE49-F238E27FC236}">
                    <a16:creationId xmlns:a16="http://schemas.microsoft.com/office/drawing/2014/main" id="{5EE96211-8B98-8D75-8878-B1B188FE8DD0}"/>
                  </a:ext>
                </a:extLst>
              </p:cNvPr>
              <p:cNvGrpSpPr/>
              <p:nvPr/>
            </p:nvGrpSpPr>
            <p:grpSpPr>
              <a:xfrm rot="10800000">
                <a:off x="4510444" y="3847275"/>
                <a:ext cx="106054" cy="393916"/>
                <a:chOff x="5796136" y="2348880"/>
                <a:chExt cx="252008" cy="936000"/>
              </a:xfrm>
              <a:solidFill>
                <a:srgbClr val="1F497D">
                  <a:lumMod val="40000"/>
                  <a:lumOff val="60000"/>
                </a:srgbClr>
              </a:solidFill>
            </p:grpSpPr>
            <p:sp>
              <p:nvSpPr>
                <p:cNvPr id="336" name="30 Rectángulo">
                  <a:extLst>
                    <a:ext uri="{FF2B5EF4-FFF2-40B4-BE49-F238E27FC236}">
                      <a16:creationId xmlns:a16="http://schemas.microsoft.com/office/drawing/2014/main" id="{DD85A81A-54BE-F49D-AA57-E01ACDC4EBD0}"/>
                    </a:ext>
                  </a:extLst>
                </p:cNvPr>
                <p:cNvSpPr/>
                <p:nvPr/>
              </p:nvSpPr>
              <p:spPr>
                <a:xfrm>
                  <a:off x="5796136" y="2348880"/>
                  <a:ext cx="252000" cy="936000"/>
                </a:xfrm>
                <a:prstGeom prst="rect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37" name="31 Elipse">
                  <a:extLst>
                    <a:ext uri="{FF2B5EF4-FFF2-40B4-BE49-F238E27FC236}">
                      <a16:creationId xmlns:a16="http://schemas.microsoft.com/office/drawing/2014/main" id="{8EFFECC5-4A11-75FD-3561-E0706E384935}"/>
                    </a:ext>
                  </a:extLst>
                </p:cNvPr>
                <p:cNvSpPr/>
                <p:nvPr/>
              </p:nvSpPr>
              <p:spPr>
                <a:xfrm>
                  <a:off x="5868144" y="2492912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38" name="32 Elipse">
                  <a:extLst>
                    <a:ext uri="{FF2B5EF4-FFF2-40B4-BE49-F238E27FC236}">
                      <a16:creationId xmlns:a16="http://schemas.microsoft.com/office/drawing/2014/main" id="{E676AA09-CAF4-05E4-B728-A7CEE7BCF26A}"/>
                    </a:ext>
                  </a:extLst>
                </p:cNvPr>
                <p:cNvSpPr/>
                <p:nvPr/>
              </p:nvSpPr>
              <p:spPr>
                <a:xfrm>
                  <a:off x="5868144" y="2960968"/>
                  <a:ext cx="180000" cy="180000"/>
                </a:xfrm>
                <a:prstGeom prst="ellipse">
                  <a:avLst/>
                </a:prstGeom>
                <a:grpFill/>
                <a:ln w="1905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s-MX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22" name="Grupo 321">
              <a:extLst>
                <a:ext uri="{FF2B5EF4-FFF2-40B4-BE49-F238E27FC236}">
                  <a16:creationId xmlns:a16="http://schemas.microsoft.com/office/drawing/2014/main" id="{843B6FF1-551E-110E-0DE2-BAE974886754}"/>
                </a:ext>
              </a:extLst>
            </p:cNvPr>
            <p:cNvGrpSpPr/>
            <p:nvPr/>
          </p:nvGrpSpPr>
          <p:grpSpPr>
            <a:xfrm>
              <a:off x="4816345" y="4975378"/>
              <a:ext cx="509341" cy="287112"/>
              <a:chOff x="1097542" y="5000029"/>
              <a:chExt cx="509341" cy="287112"/>
            </a:xfrm>
          </p:grpSpPr>
          <p:pic>
            <p:nvPicPr>
              <p:cNvPr id="329" name="Imagen 328">
                <a:extLst>
                  <a:ext uri="{FF2B5EF4-FFF2-40B4-BE49-F238E27FC236}">
                    <a16:creationId xmlns:a16="http://schemas.microsoft.com/office/drawing/2014/main" id="{3202070F-54AA-44DF-365E-777B23F392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00935" y="5027314"/>
                <a:ext cx="143556" cy="268340"/>
              </a:xfrm>
              <a:prstGeom prst="rect">
                <a:avLst/>
              </a:prstGeom>
            </p:spPr>
          </p:pic>
          <p:sp>
            <p:nvSpPr>
              <p:cNvPr id="330" name="Rectángulo 329">
                <a:extLst>
                  <a:ext uri="{FF2B5EF4-FFF2-40B4-BE49-F238E27FC236}">
                    <a16:creationId xmlns:a16="http://schemas.microsoft.com/office/drawing/2014/main" id="{1D726287-6A1E-1430-1CFB-690EABFF2D19}"/>
                  </a:ext>
                </a:extLst>
              </p:cNvPr>
              <p:cNvSpPr/>
              <p:nvPr/>
            </p:nvSpPr>
            <p:spPr>
              <a:xfrm>
                <a:off x="1097542" y="5000029"/>
                <a:ext cx="287112" cy="28711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23" name="Grupo 322">
              <a:extLst>
                <a:ext uri="{FF2B5EF4-FFF2-40B4-BE49-F238E27FC236}">
                  <a16:creationId xmlns:a16="http://schemas.microsoft.com/office/drawing/2014/main" id="{DEC0C0B0-964C-3EDB-7E6D-2FA5DFEA47D5}"/>
                </a:ext>
              </a:extLst>
            </p:cNvPr>
            <p:cNvGrpSpPr/>
            <p:nvPr/>
          </p:nvGrpSpPr>
          <p:grpSpPr>
            <a:xfrm>
              <a:off x="6629398" y="4975378"/>
              <a:ext cx="488184" cy="287112"/>
              <a:chOff x="2457410" y="5017928"/>
              <a:chExt cx="488184" cy="287112"/>
            </a:xfrm>
          </p:grpSpPr>
          <p:pic>
            <p:nvPicPr>
              <p:cNvPr id="327" name="Imagen 326">
                <a:extLst>
                  <a:ext uri="{FF2B5EF4-FFF2-40B4-BE49-F238E27FC236}">
                    <a16:creationId xmlns:a16="http://schemas.microsoft.com/office/drawing/2014/main" id="{7CEDC1B6-E6C6-9B8C-1F20-7C62C1ECF1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519802" y="5027314"/>
                <a:ext cx="143556" cy="268340"/>
              </a:xfrm>
              <a:prstGeom prst="rect">
                <a:avLst/>
              </a:prstGeom>
            </p:spPr>
          </p:pic>
          <p:sp>
            <p:nvSpPr>
              <p:cNvPr id="328" name="Rectángulo 327">
                <a:extLst>
                  <a:ext uri="{FF2B5EF4-FFF2-40B4-BE49-F238E27FC236}">
                    <a16:creationId xmlns:a16="http://schemas.microsoft.com/office/drawing/2014/main" id="{0444F370-B54F-04C9-CAA0-3B0BB3E0822A}"/>
                  </a:ext>
                </a:extLst>
              </p:cNvPr>
              <p:cNvSpPr/>
              <p:nvPr/>
            </p:nvSpPr>
            <p:spPr>
              <a:xfrm>
                <a:off x="2658482" y="5017928"/>
                <a:ext cx="287112" cy="28711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pic>
          <p:nvPicPr>
            <p:cNvPr id="324" name="Gráfico 323" descr="Flecha: curva con sentido de las agujas del reloj">
              <a:extLst>
                <a:ext uri="{FF2B5EF4-FFF2-40B4-BE49-F238E27FC236}">
                  <a16:creationId xmlns:a16="http://schemas.microsoft.com/office/drawing/2014/main" id="{AF210137-FB25-8415-5B43-991F58F22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914948" y="3713176"/>
              <a:ext cx="432000" cy="432000"/>
            </a:xfrm>
            <a:prstGeom prst="rect">
              <a:avLst/>
            </a:prstGeom>
          </p:spPr>
        </p:pic>
        <p:pic>
          <p:nvPicPr>
            <p:cNvPr id="325" name="Gráfico 324" descr="Flecha: curva con sentido contrario a las agujas del reloj">
              <a:extLst>
                <a:ext uri="{FF2B5EF4-FFF2-40B4-BE49-F238E27FC236}">
                  <a16:creationId xmlns:a16="http://schemas.microsoft.com/office/drawing/2014/main" id="{25BC5ACA-74BF-37DD-0AD5-4789608E4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2607206">
              <a:off x="5577145" y="3720866"/>
              <a:ext cx="432000" cy="432000"/>
            </a:xfrm>
            <a:prstGeom prst="rect">
              <a:avLst/>
            </a:prstGeom>
          </p:spPr>
        </p:pic>
        <p:pic>
          <p:nvPicPr>
            <p:cNvPr id="326" name="Imagen 325">
              <a:extLst>
                <a:ext uri="{FF2B5EF4-FFF2-40B4-BE49-F238E27FC236}">
                  <a16:creationId xmlns:a16="http://schemas.microsoft.com/office/drawing/2014/main" id="{CCCCC342-3766-1175-C107-D4C22DCA9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578118" y="5122023"/>
              <a:ext cx="920349" cy="288000"/>
            </a:xfrm>
            <a:prstGeom prst="rect">
              <a:avLst/>
            </a:prstGeom>
          </p:spPr>
        </p:pic>
      </p:grpSp>
      <p:pic>
        <p:nvPicPr>
          <p:cNvPr id="385" name="Imagen 384" descr="Imagen que contiene edificio&#10;&#10;Descripción generada automáticamente">
            <a:extLst>
              <a:ext uri="{FF2B5EF4-FFF2-40B4-BE49-F238E27FC236}">
                <a16:creationId xmlns:a16="http://schemas.microsoft.com/office/drawing/2014/main" id="{3CC586BF-E4D9-DF7F-9BBD-E5CB40D247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710" y="4344714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6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69855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¿Cuáles son los beneficios de las puertas de acceso automáticas?</a:t>
            </a:r>
          </a:p>
          <a:p>
            <a:r>
              <a:rPr lang="es-MX" dirty="0"/>
              <a:t>¿Qué pasaría si no existieran las puertas de acceso automáticas?</a:t>
            </a:r>
          </a:p>
          <a:p>
            <a:r>
              <a:rPr lang="es-MX" dirty="0"/>
              <a:t>¿Qué tipos de tecnología en puertas de acceso conocen?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Control de acceso: 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https://www.youtube.com/watch?v=FFSuFXeBP4g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r>
              <a:rPr lang="es-MX" dirty="0"/>
              <a:t>Seguridad de acceso: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https://www.youtube.com/watch?v=85318Ek7JqM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39377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E3336-A78E-9A3B-D44D-16F908FD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617DBD0-DBA7-10CD-5F80-9E06174FB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" r="19"/>
          <a:stretch/>
        </p:blipFill>
        <p:spPr>
          <a:xfrm>
            <a:off x="1282573" y="968183"/>
            <a:ext cx="9626854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626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https://drive.google.com/drive/folders/1qfYdzzP0AW09XWs74jsKQ1866i8CHUHT</a:t>
            </a:r>
            <a:endParaRPr lang="es-MX" dirty="0"/>
          </a:p>
          <a:p>
            <a:pPr marL="0" indent="0">
              <a:buNone/>
            </a:pPr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https://drive.google.com/drive/folders/1gRD3o8Ol-J_Lhg9aLdfAhBxk6LygbPIK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30D773-8486-2366-C14F-40F223CCF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36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https://drive.google.com/drive/folders/192ngdVk9T9yyxARASkE7LCInA8Z7Z5b9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https://drive.google.com/drive/folders/1F6wrNswbVqb0W4r3CAZaysA9d-Zm9vTg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AD8240B-7818-E607-B7FC-D9D473442D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6" t="9389" r="9074" b="5591"/>
          <a:stretch/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167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Naran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</TotalTime>
  <Words>611</Words>
  <Application>Microsoft Office PowerPoint</Application>
  <PresentationFormat>Panorámica</PresentationFormat>
  <Paragraphs>115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Arial</vt:lpstr>
      <vt:lpstr>Calibri</vt:lpstr>
      <vt:lpstr>Times New Roman</vt:lpstr>
      <vt:lpstr>Trebuchet MS</vt:lpstr>
      <vt:lpstr>Tema de Office</vt:lpstr>
      <vt:lpstr>PUERTA DE ACCESO</vt:lpstr>
      <vt:lpstr>Contenido </vt:lpstr>
      <vt:lpstr>Aprendizaje </vt:lpstr>
      <vt:lpstr>Objetivo </vt:lpstr>
      <vt:lpstr>Forma de trabajo</vt:lpstr>
      <vt:lpstr>Introducción </vt:lpstr>
      <vt:lpstr>Componentes necesarios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Paso 15</vt:lpstr>
      <vt:lpstr>Paso 16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150</cp:revision>
  <dcterms:created xsi:type="dcterms:W3CDTF">2017-08-15T18:33:09Z</dcterms:created>
  <dcterms:modified xsi:type="dcterms:W3CDTF">2022-10-26T17:47:50Z</dcterms:modified>
</cp:coreProperties>
</file>